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7AFD2-3625-D5DC-9D24-8212E87E32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418500-5E0B-33A4-24E5-B6E89FFACE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960BA-0EBC-EBB6-C1DB-D7A5E821D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910AD-1241-C261-C7C4-28264374B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F97E0-A9BC-977D-2FC2-A24CD8C1D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3975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AE65D-FB7B-C731-A4BE-B98358006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D203C-FB24-1346-F02F-75B36AC1EE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CBA0F-6EF1-3056-999F-FF308D8DF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3F222-EF91-3726-67A1-015B06F9A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1C3A1-3EB9-665B-12B3-3C7DEEE4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22138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F97D9C-B881-7C32-74FE-41F9BDFF77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A8D6E9-22AC-0A82-94E5-6938F50477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7E544C-C29A-8B08-CA85-FFB102C00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55C13-90AE-D78C-3EAD-115B3CC51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35608-4A31-924A-64C6-C01756D89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75259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2C026FA-3B39-6D2C-0EBB-3C2CECF423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22176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0F6C83-B1CB-5D9D-3BDC-DEF4DB4BD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>
            <a:lvl1pPr algn="ctr">
              <a:defRPr sz="115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05B40-30A0-C83C-87CC-F01E718BD9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E0FA6-527F-8EE5-D777-380225E4B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FED51-3282-79AE-CF1D-BA1503C75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76F4D-0A01-53D2-B8D8-BC4C24AF6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20500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FCD4B-5C93-0CC3-EC49-A7EDE807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9DE74-FCAF-97A6-80BC-3A57491C3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15478-EDF4-A489-04F6-6243A11BE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16AFC-C60C-AE25-E79E-933BC2EA2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9CA0A-7FE5-3BAD-BB67-2A1F449B9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61096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31F83-B803-DD8C-3619-221127E4F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B37BFC-6243-3DFA-2578-D0DEE174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CA400-7A82-74D9-A005-3E0891E51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F2CDC-E677-8AFD-E9B9-AFA20874D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A9D17-027D-DA70-E1B8-5255738B1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88501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34618-9049-E716-9A8D-E2F574B95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7DEC2-AACC-387A-C205-12C65BC72F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14334A-1E83-BE21-6F81-3C75E4085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5C85CC-5381-7564-6E8E-E39376A8E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2DC0B-C7B5-5A81-99F1-F6B5D8B97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34669-D56F-AC99-FD0D-7874BCCFC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00062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608A9-FCCF-E499-46B3-80EA365F4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36F2C-82AD-A332-8B2E-346C920F1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89B0EB-4711-B637-6795-913A2E8BE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A3A06F-D13A-3EC6-2665-CAC84B583F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0843EF-7296-AD43-BEE2-FB536B4C1E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893849-6EDD-0D6D-DFC4-3C00DEFE6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97B1FA-D73C-817E-8192-DC96CBAAE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A51293-1FD0-33CE-B29D-B0461816A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6984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D2981-F094-34A4-C902-23304E440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133A66-CB1D-E180-F109-EFF9A2C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A0D670-7E5D-62B5-E2D1-0E0BE2F40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A44B04-89C2-7D40-1903-E14A3AA8B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2458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7C8766-3102-11AC-C5C0-D3C724A0A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2FBD6A-CE9A-7F35-E986-3F0CCC86A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E40308-FF18-E1EF-4491-BF0A45322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08751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AC0BA-FCCE-D991-2FCD-16A005EC0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E1568-6E85-3F62-DCA3-4B75C81B1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45A5A2-9EE5-B972-C8B9-EB41AB324E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4A732-59F9-E7EE-1251-50E8D3A73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654B40-E721-C5D9-0B19-1BEA6A2D6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DBE5F5-4574-9AA4-3BCF-7A7EBA3E1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09829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B2B50-53D2-5209-47DA-D0F7C1020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E718A2-7412-F77B-5CF7-05325C9A98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C5E245-7C2F-6F36-B0BE-BED40831F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0F7347-4DAA-68FE-1C2A-75862F607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1F939F-12E4-3623-D747-7D824686F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73F5B7-CD62-B606-63CF-541205BC2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45264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F5E7E2-B663-9968-147A-261B2A0DF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F403A3-E166-9A01-F9B2-C9D4216F1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8D1D8-1698-9785-3C4B-6AEFE9D54D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8FAC4-0D0D-4B28-83D7-08F6CE65E4A9}" type="datetimeFigureOut">
              <a:rPr lang="en-PH" smtClean="0"/>
              <a:t>28/08/2024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E7493-C708-72A3-0B92-D2BC2F239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C8FB9-CFA6-6B98-6713-099C1F1143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0E3FF-F10E-4AD8-8C77-F266BA1769EA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74707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81226-4839-88FF-75CC-CDA9B81FB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All for Love</a:t>
            </a:r>
            <a:br>
              <a:rPr lang="en-US" dirty="0"/>
            </a:br>
            <a:r>
              <a:rPr lang="en-US"/>
              <a:t>Hillsong United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993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E450B-27B8-18F9-6A7B-A264D4A6C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Draw near too, me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CD3DC8-FE4D-E947-5324-6FD9951D52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03436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A0CD4-65A1-D608-B931-5290AD327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Everything I need is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837525-6DED-DD04-DC64-6401DF3842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64766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A2C80-52C7-7D60-D82E-7F2E09D81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My beginning, my forever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8C38C7-67BA-AF6D-9646-8FE4766212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10276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C5C03-B057-6AC2-1377-9B1C0D888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Everything I need is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845FA4-FC82-63AB-314B-86E85ED247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3236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14D53-CF05-6979-150F-C28A9DFEB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nn-NO"/>
              <a:t>Let me sing all for love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1079D2-AB76-7E8C-D91C-92F1B15E76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46525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5980B-0859-9024-BA91-CD60F00C5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I will join the angels song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59F5E9-ADEA-C908-BD0D-C8C3E0D05E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51439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9C1AC-740C-6C2D-9972-BE1D1DCD7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Every holy is the Lord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D22F3E-0493-4471-21EB-F72B1FDBA3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37779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4A0FB-BABF-154C-E777-B202ABFCE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King of Glory, King of all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A07681-6A77-BE67-BD49-75AA4B6F40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147636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3DFBB-D550-3312-5B07-0215171A0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Oh, how many times have I broken Your heart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B3BDE6-0350-33E1-11BB-234A798188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9881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04272-7DD6-4E94-6231-2B2F8B473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But still You forgive, if only I ask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45E18E-E85E-E298-C2E7-BE0F700E8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37473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81226-4839-88FF-75CC-CDA9B81FB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 dirty="0"/>
              <a:t>All for love the Father gave</a:t>
            </a:r>
          </a:p>
        </p:txBody>
      </p:sp>
    </p:spTree>
    <p:extLst>
      <p:ext uri="{BB962C8B-B14F-4D97-AF65-F5344CB8AC3E}">
        <p14:creationId xmlns:p14="http://schemas.microsoft.com/office/powerpoint/2010/main" val="599169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9956F-965F-218C-B736-BB531DBEA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And how many times have You heard me pray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06E338-53F1-ED2D-C7A9-202ECD6A7C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763553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D6187-0FAF-F208-E6B0-C9513896A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Draw near too, me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FDF35-F643-2C67-7136-4C52744F85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218079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71BD9-720E-33F8-E7F6-394727385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Everything I need is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788506-5CF3-FCDA-E912-AC787C4A25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405041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85CCA-5E00-7023-F16D-A5B69A263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My beginning, my forever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EFB1CF-0914-DA38-58C3-5C9115EC01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697102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9BDF1-F1B6-6BFE-923C-11CB60584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Everything I need is You, everything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75CEA4-C827-D9AA-DCB0-698AD9061C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473241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6A7A3-B376-5ECF-6046-E0E2B0F8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Anything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3BEE29-58FC-31AD-F8F7-7C56DDA13E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070775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D044-48D3-EB16-8228-0FEBF47D3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Everything I need is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BE32ED-3587-C555-B5BF-F8C0096B80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498094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87512-B5F7-2129-7919-833B7684A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My beginning, my forever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CFD245-3720-56EA-CAD9-F6FDDEA916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903603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33E2D-CDEB-1310-E6A8-28FB55CF1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Everything I need is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BD0E9E-CEF6-E0D2-75CA-F5B30C42CB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040009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36F98-6640-0286-AB84-5E9A98369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It is You Lord, oh-oh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F99DAC-BBE1-8972-C466-63B03A98D1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55596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73650-06DA-2552-1563-F12F142C3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For only love could make a way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DCC055-8F55-3FB3-4C0A-E52484488F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87517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7623B-30CB-7D30-F2F0-75C0A9DC8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All for a love of a Saviour prayed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037435-AEC4-9548-6B88-9348605C2A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554907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C8A68-83F7-CA1C-F010-E6A7EE033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Abba Father have Your way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F693AC-DC2E-710E-A194-534ECCB756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104277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7EA20-4029-6134-D75A-DC714053A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Though they know not what they do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20F46-88E8-25EB-918D-297E6770FC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506943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4536F-2610-66E4-4596-E380CF8EA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Let the Cross draw man to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144FCC-6795-C410-B9C8-33A7C2042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638671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5FBAB-96D8-9899-8EB3-38DF7BE62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To You, to You, to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1D7A8C-6CD2-1197-9B45-295143BF1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175713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DC1EC-A86E-0694-AFE4-5F449A5AF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Everything I need is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18C735-3883-05BF-3733-16706E5DCD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688775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7ACFE-47F3-C0FD-AC8C-402D2D6C4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My beginning, my forever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44D6BB-C08D-44A1-328F-45F7EBCF09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643607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4B78-A849-6FF6-34E6-E5DD3A02E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Everything I need is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48245F-4EE9-5F12-2727-85B461EA7E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577748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C77E5-E7B7-2F5E-FE8D-18DBBAB6C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It is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709E56-3844-5FF8-8834-5B45748437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852765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6E7A7-3AFC-18A8-1E2F-1B77766B5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Everything I need is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4E345D-BDCC-2B60-A43D-01D26A4EA5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83071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3980B-CD75-7A43-D84B-E7EF3C835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All for love the heavens cried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4E4B6B-4A36-4130-90D1-D27D0D641D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270988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8264D-E9CD-F252-CB55-89C89FB68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My beginning, my forever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45F6F4-5202-2FFB-5793-B2E9D4572D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492428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1CDFD-62BC-77CF-A43D-4CA3C830E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Everything I need is You (is You Lord)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B49014-0B6B-C578-C4B5-6E52E2C959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2108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12E83-F0E8-D9DD-94A8-FB66779F0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For love was crucified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9232EA-AA1C-F3DA-39BD-FCD6709F42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03454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9D753-258B-F3E5-6FD1-906E1DCB3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Oh, how many times have I broken Your heart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6350B5-0F84-2033-A07E-7752425A86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70243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6DAAF-34F8-2EBF-7AD9-9DB145FA8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Still You forgive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7C9F7F-2474-A346-52F0-1C97C0695E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22023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2C95-C9DF-FD25-75B2-505E562BD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PH"/>
              <a:t>If only I ask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9ADCD7-5BCF-7453-4777-47085D516F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1926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3BC29-F29A-528D-C3AB-3BF80BC26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r>
              <a:rPr lang="en-US"/>
              <a:t>And how many times have You heard me pray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B117E3-73BF-4E51-B77D-BB0F67BB13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43189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~present</Template>
  <TotalTime>11</TotalTime>
  <Words>244</Words>
  <Application>Microsoft Office PowerPoint</Application>
  <PresentationFormat>Widescreen</PresentationFormat>
  <Paragraphs>41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Britannic Bold</vt:lpstr>
      <vt:lpstr>Calibri</vt:lpstr>
      <vt:lpstr>Calibri Light</vt:lpstr>
      <vt:lpstr>Office Theme</vt:lpstr>
      <vt:lpstr>All for Love Hillsong United</vt:lpstr>
      <vt:lpstr>All for love the Father gave</vt:lpstr>
      <vt:lpstr>For only love could make a way</vt:lpstr>
      <vt:lpstr>All for love the heavens cried</vt:lpstr>
      <vt:lpstr>For love was crucified</vt:lpstr>
      <vt:lpstr>Oh, how many times have I broken Your heart</vt:lpstr>
      <vt:lpstr>Still You forgive</vt:lpstr>
      <vt:lpstr>If only I ask</vt:lpstr>
      <vt:lpstr>And how many times have You heard me pray</vt:lpstr>
      <vt:lpstr>Draw near too, me</vt:lpstr>
      <vt:lpstr>Everything I need is You</vt:lpstr>
      <vt:lpstr>My beginning, my forever</vt:lpstr>
      <vt:lpstr>Everything I need is You</vt:lpstr>
      <vt:lpstr>Let me sing all for love</vt:lpstr>
      <vt:lpstr>I will join the angels song</vt:lpstr>
      <vt:lpstr>Every holy is the Lord</vt:lpstr>
      <vt:lpstr>King of Glory, King of all</vt:lpstr>
      <vt:lpstr>Oh, how many times have I broken Your heart</vt:lpstr>
      <vt:lpstr>But still You forgive, if only I ask</vt:lpstr>
      <vt:lpstr>And how many times have You heard me pray</vt:lpstr>
      <vt:lpstr>Draw near too, me</vt:lpstr>
      <vt:lpstr>Everything I need is You</vt:lpstr>
      <vt:lpstr>My beginning, my forever</vt:lpstr>
      <vt:lpstr>Everything I need is You, everything</vt:lpstr>
      <vt:lpstr>Anything</vt:lpstr>
      <vt:lpstr>Everything I need is You</vt:lpstr>
      <vt:lpstr>My beginning, my forever</vt:lpstr>
      <vt:lpstr>Everything I need is You</vt:lpstr>
      <vt:lpstr>It is You Lord, oh-oh</vt:lpstr>
      <vt:lpstr>All for a love of a Saviour prayed</vt:lpstr>
      <vt:lpstr>Abba Father have Your way</vt:lpstr>
      <vt:lpstr>Though they know not what they do</vt:lpstr>
      <vt:lpstr>Let the Cross draw man to You</vt:lpstr>
      <vt:lpstr>To You, to You, to You</vt:lpstr>
      <vt:lpstr>Everything I need is You</vt:lpstr>
      <vt:lpstr>My beginning, my forever</vt:lpstr>
      <vt:lpstr>Everything I need is You</vt:lpstr>
      <vt:lpstr>It is You</vt:lpstr>
      <vt:lpstr>Everything I need is You</vt:lpstr>
      <vt:lpstr>My beginning, my forever</vt:lpstr>
      <vt:lpstr>Everything I need is You (is You Lord)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Khalil Jasper Ramos</dc:creator>
  <cp:lastModifiedBy>Khalil Jasper Ramos</cp:lastModifiedBy>
  <cp:revision>5</cp:revision>
  <dcterms:created xsi:type="dcterms:W3CDTF">2024-08-28T00:31:56Z</dcterms:created>
  <dcterms:modified xsi:type="dcterms:W3CDTF">2024-08-28T01:14:21Z</dcterms:modified>
</cp:coreProperties>
</file>

<file path=docProps/thumbnail.jpeg>
</file>